
<file path=[Content_Types].xml><?xml version="1.0" encoding="utf-8"?>
<Types xmlns="http://schemas.openxmlformats.org/package/2006/content-types"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56" r:id="rId2"/>
    <p:sldId id="257" r:id="rId3"/>
    <p:sldId id="262" r:id="rId4"/>
    <p:sldId id="261" r:id="rId5"/>
    <p:sldId id="258" r:id="rId6"/>
    <p:sldId id="259" r:id="rId7"/>
    <p:sldId id="260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422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5FD1BD2-C45A-4E53-AB7F-1345E868B976}" type="datetimeFigureOut">
              <a:rPr lang="en-AU" smtClean="0"/>
              <a:t>15/03/2014</a:t>
            </a:fld>
            <a:endParaRPr lang="en-AU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163A179-04E5-4278-BDE4-6FC65D1C1C4C}" type="slidenum">
              <a:rPr lang="en-AU" smtClean="0"/>
              <a:t>‹#›</a:t>
            </a:fld>
            <a:endParaRPr lang="en-AU"/>
          </a:p>
        </p:txBody>
      </p:sp>
      <p:sp>
        <p:nvSpPr>
          <p:cNvPr id="8" name="Ova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5FD1BD2-C45A-4E53-AB7F-1345E868B976}" type="datetimeFigureOut">
              <a:rPr lang="en-AU" smtClean="0"/>
              <a:t>15/03/2014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163A179-04E5-4278-BDE4-6FC65D1C1C4C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5FD1BD2-C45A-4E53-AB7F-1345E868B976}" type="datetimeFigureOut">
              <a:rPr lang="en-AU" smtClean="0"/>
              <a:t>15/03/2014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163A179-04E5-4278-BDE4-6FC65D1C1C4C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5FD1BD2-C45A-4E53-AB7F-1345E868B976}" type="datetimeFigureOut">
              <a:rPr lang="en-AU" smtClean="0"/>
              <a:t>15/03/2014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163A179-04E5-4278-BDE4-6FC65D1C1C4C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5FD1BD2-C45A-4E53-AB7F-1345E868B976}" type="datetimeFigureOut">
              <a:rPr lang="en-AU" smtClean="0"/>
              <a:t>15/03/2014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163A179-04E5-4278-BDE4-6FC65D1C1C4C}" type="slidenum">
              <a:rPr lang="en-AU" smtClean="0"/>
              <a:t>‹#›</a:t>
            </a:fld>
            <a:endParaRPr lang="en-AU"/>
          </a:p>
        </p:txBody>
      </p:sp>
      <p:sp>
        <p:nvSpPr>
          <p:cNvPr id="10" name="Rectangle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5FD1BD2-C45A-4E53-AB7F-1345E868B976}" type="datetimeFigureOut">
              <a:rPr lang="en-AU" smtClean="0"/>
              <a:t>15/03/2014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163A179-04E5-4278-BDE4-6FC65D1C1C4C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5FD1BD2-C45A-4E53-AB7F-1345E868B976}" type="datetimeFigureOut">
              <a:rPr lang="en-AU" smtClean="0"/>
              <a:t>15/03/2014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163A179-04E5-4278-BDE4-6FC65D1C1C4C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5FD1BD2-C45A-4E53-AB7F-1345E868B976}" type="datetimeFigureOut">
              <a:rPr lang="en-AU" smtClean="0"/>
              <a:t>15/03/2014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163A179-04E5-4278-BDE4-6FC65D1C1C4C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5FD1BD2-C45A-4E53-AB7F-1345E868B976}" type="datetimeFigureOut">
              <a:rPr lang="en-AU" smtClean="0"/>
              <a:t>15/03/2014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163A179-04E5-4278-BDE4-6FC65D1C1C4C}" type="slidenum">
              <a:rPr lang="en-AU" smtClean="0"/>
              <a:t>‹#›</a:t>
            </a:fld>
            <a:endParaRPr lang="en-AU"/>
          </a:p>
        </p:txBody>
      </p:sp>
      <p:sp>
        <p:nvSpPr>
          <p:cNvPr id="6" name="Rectangle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5FD1BD2-C45A-4E53-AB7F-1345E868B976}" type="datetimeFigureOut">
              <a:rPr lang="en-AU" smtClean="0"/>
              <a:t>15/03/2014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163A179-04E5-4278-BDE4-6FC65D1C1C4C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5FD1BD2-C45A-4E53-AB7F-1345E868B976}" type="datetimeFigureOut">
              <a:rPr lang="en-AU" smtClean="0"/>
              <a:t>15/03/2014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163A179-04E5-4278-BDE4-6FC65D1C1C4C}" type="slidenum">
              <a:rPr lang="en-AU" smtClean="0"/>
              <a:t>‹#›</a:t>
            </a:fld>
            <a:endParaRPr lang="en-AU"/>
          </a:p>
        </p:txBody>
      </p:sp>
      <p:sp>
        <p:nvSpPr>
          <p:cNvPr id="8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9" name="Flowchart: Proces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Flowchart: Proces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25FD1BD2-C45A-4E53-AB7F-1345E868B976}" type="datetimeFigureOut">
              <a:rPr lang="en-AU" smtClean="0"/>
              <a:t>15/03/2014</a:t>
            </a:fld>
            <a:endParaRPr lang="en-AU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n-AU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D163A179-04E5-4278-BDE4-6FC65D1C1C4C}" type="slidenum">
              <a:rPr lang="en-AU" smtClean="0"/>
              <a:t>‹#›</a:t>
            </a:fld>
            <a:endParaRPr lang="en-AU"/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7" Type="http://schemas.openxmlformats.org/officeDocument/2006/relationships/image" Target="../media/image9.jpeg"/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gif"/><Relationship Id="rId4" Type="http://schemas.openxmlformats.org/officeDocument/2006/relationships/image" Target="../media/image6.wm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87624" y="4797152"/>
            <a:ext cx="7406640" cy="893744"/>
          </a:xfrm>
        </p:spPr>
        <p:txBody>
          <a:bodyPr/>
          <a:lstStyle/>
          <a:p>
            <a:pPr algn="ctr"/>
            <a:r>
              <a:rPr lang="en-AU" dirty="0" smtClean="0"/>
              <a:t>Woodrising Neighbourhood Centre</a:t>
            </a:r>
            <a:endParaRPr lang="en-AU" dirty="0"/>
          </a:p>
        </p:txBody>
      </p:sp>
      <p:pic>
        <p:nvPicPr>
          <p:cNvPr id="1026" name="Picture 2" descr="http://www.wired.com/images_blogs/business/2011/05/Skype_std_use_logo_pos_col_rgb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1700808"/>
            <a:ext cx="6048245" cy="2664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786609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What use is Skype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5608" y="1698170"/>
            <a:ext cx="7498080" cy="4550229"/>
          </a:xfrm>
        </p:spPr>
        <p:txBody>
          <a:bodyPr/>
          <a:lstStyle/>
          <a:p>
            <a:r>
              <a:rPr lang="en-AU" dirty="0" smtClean="0"/>
              <a:t>Free Skype – Skype calls</a:t>
            </a:r>
          </a:p>
          <a:p>
            <a:r>
              <a:rPr lang="en-AU" dirty="0" smtClean="0"/>
              <a:t>Calls can be any of text / audio / video</a:t>
            </a:r>
          </a:p>
          <a:p>
            <a:r>
              <a:rPr lang="en-AU" dirty="0" smtClean="0"/>
              <a:t>Contact </a:t>
            </a:r>
            <a:r>
              <a:rPr lang="en-AU" dirty="0"/>
              <a:t>distant relatives &amp; friends</a:t>
            </a:r>
          </a:p>
          <a:p>
            <a:r>
              <a:rPr lang="en-AU" dirty="0" smtClean="0"/>
              <a:t>Prepay or Subscribe to:</a:t>
            </a:r>
          </a:p>
          <a:p>
            <a:pPr lvl="1"/>
            <a:r>
              <a:rPr lang="en-AU" dirty="0" smtClean="0"/>
              <a:t>Create group calls</a:t>
            </a:r>
          </a:p>
          <a:p>
            <a:pPr lvl="1"/>
            <a:r>
              <a:rPr lang="en-AU" dirty="0" smtClean="0"/>
              <a:t>Share desktops</a:t>
            </a:r>
          </a:p>
          <a:p>
            <a:pPr lvl="1"/>
            <a:r>
              <a:rPr lang="en-AU" dirty="0" smtClean="0"/>
              <a:t>Mobiles / landlines in 50 countries</a:t>
            </a:r>
            <a:endParaRPr lang="en-AU" dirty="0"/>
          </a:p>
          <a:p>
            <a:pPr marL="82296" indent="0">
              <a:buNone/>
            </a:pPr>
            <a:endParaRPr lang="en-AU" dirty="0" smtClean="0"/>
          </a:p>
        </p:txBody>
      </p:sp>
      <p:pic>
        <p:nvPicPr>
          <p:cNvPr id="2050" name="Picture 2" descr="http://img.ibtimes.com/www/data/images/full/2012/07/16/288573-logo-skype-instant-messaging-bug-glitch-fix-patch-software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225" t="14906" r="19899" b="14352"/>
          <a:stretch/>
        </p:blipFill>
        <p:spPr bwMode="auto">
          <a:xfrm>
            <a:off x="7170057" y="391886"/>
            <a:ext cx="1335314" cy="13062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81325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2451906" y="519034"/>
            <a:ext cx="3992302" cy="54726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AU" sz="2800" dirty="0" smtClean="0"/>
              <a:t>+ Internet Usage Costs</a:t>
            </a:r>
            <a:endParaRPr lang="en-AU" sz="2800" dirty="0"/>
          </a:p>
        </p:txBody>
      </p:sp>
      <p:pic>
        <p:nvPicPr>
          <p:cNvPr id="3083" name="Picture 11" descr="C:\Program Files (x86)\Microsoft Office XP\Media\CntCD1\ClipArt2\j0215007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2681" y="2104504"/>
            <a:ext cx="1694507" cy="21170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4" name="Picture 12" descr="C:\Program Files (x86)\Microsoft Office XP\Media\CntCD1\ClipArt3\j0238017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0088" y="4237395"/>
            <a:ext cx="1979691" cy="23780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5" name="Picture 13" descr="C:\Program Files (x86)\Microsoft Office 2010\MEDIA\CAGCAT10\j0195384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467544" y="2132856"/>
            <a:ext cx="1656184" cy="17920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8" name="Picture 16" descr="C:\Program Files (x86)\Microsoft Office XP\Media\CntCD1\Animated\j0296945.gif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6048" y="260648"/>
            <a:ext cx="2013783" cy="1584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 rot="20835943">
            <a:off x="2637321" y="1613991"/>
            <a:ext cx="33618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2400" dirty="0" smtClean="0"/>
              <a:t>Skype </a:t>
            </a:r>
            <a:r>
              <a:rPr lang="en-AU" sz="2400" dirty="0" smtClean="0">
                <a:sym typeface="Wingdings" panose="05000000000000000000" pitchFamily="2" charset="2"/>
              </a:rPr>
              <a:t> </a:t>
            </a:r>
            <a:r>
              <a:rPr lang="en-AU" sz="2400" b="1" dirty="0" smtClean="0">
                <a:sym typeface="Wingdings" panose="05000000000000000000" pitchFamily="2" charset="2"/>
              </a:rPr>
              <a:t>FREE</a:t>
            </a:r>
            <a:r>
              <a:rPr lang="en-AU" sz="2400" dirty="0" smtClean="0">
                <a:sym typeface="Wingdings" panose="05000000000000000000" pitchFamily="2" charset="2"/>
              </a:rPr>
              <a:t>  Skype</a:t>
            </a:r>
            <a:endParaRPr lang="en-AU" sz="2400" dirty="0"/>
          </a:p>
        </p:txBody>
      </p:sp>
      <p:sp>
        <p:nvSpPr>
          <p:cNvPr id="20" name="TextBox 19"/>
          <p:cNvSpPr txBox="1"/>
          <p:nvPr/>
        </p:nvSpPr>
        <p:spPr>
          <a:xfrm>
            <a:off x="2844935" y="2793673"/>
            <a:ext cx="291618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2400" dirty="0" smtClean="0"/>
              <a:t>Skype </a:t>
            </a:r>
            <a:r>
              <a:rPr lang="en-AU" sz="2400" dirty="0" smtClean="0">
                <a:sym typeface="Wingdings" panose="05000000000000000000" pitchFamily="2" charset="2"/>
              </a:rPr>
              <a:t>  </a:t>
            </a:r>
            <a:r>
              <a:rPr lang="en-AU" sz="2400" b="1" dirty="0" smtClean="0">
                <a:sym typeface="Wingdings" panose="05000000000000000000" pitchFamily="2" charset="2"/>
              </a:rPr>
              <a:t>$ </a:t>
            </a:r>
            <a:r>
              <a:rPr lang="en-AU" sz="2400" dirty="0" smtClean="0">
                <a:sym typeface="Wingdings" panose="05000000000000000000" pitchFamily="2" charset="2"/>
              </a:rPr>
              <a:t>  Landline</a:t>
            </a:r>
            <a:endParaRPr lang="en-AU" sz="2400" dirty="0"/>
          </a:p>
        </p:txBody>
      </p:sp>
      <p:sp>
        <p:nvSpPr>
          <p:cNvPr id="21" name="TextBox 20"/>
          <p:cNvSpPr txBox="1"/>
          <p:nvPr/>
        </p:nvSpPr>
        <p:spPr>
          <a:xfrm rot="1220589">
            <a:off x="2951509" y="4155021"/>
            <a:ext cx="273344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2400" dirty="0" smtClean="0"/>
              <a:t>Skype </a:t>
            </a:r>
            <a:r>
              <a:rPr lang="en-AU" sz="2400" dirty="0" smtClean="0">
                <a:sym typeface="Wingdings" panose="05000000000000000000" pitchFamily="2" charset="2"/>
              </a:rPr>
              <a:t>  </a:t>
            </a:r>
            <a:r>
              <a:rPr lang="en-AU" sz="2400" b="1" dirty="0" smtClean="0">
                <a:sym typeface="Wingdings" panose="05000000000000000000" pitchFamily="2" charset="2"/>
              </a:rPr>
              <a:t>$ </a:t>
            </a:r>
            <a:r>
              <a:rPr lang="en-AU" sz="2400" dirty="0" smtClean="0">
                <a:sym typeface="Wingdings" panose="05000000000000000000" pitchFamily="2" charset="2"/>
              </a:rPr>
              <a:t>  Mobile</a:t>
            </a:r>
            <a:endParaRPr lang="en-AU" sz="2400" dirty="0"/>
          </a:p>
        </p:txBody>
      </p:sp>
      <p:pic>
        <p:nvPicPr>
          <p:cNvPr id="23" name="Picture 2" descr="http://img.ibtimes.com/www/data/images/full/2012/07/16/288573-logo-skype-instant-messaging-bug-glitch-fix-patch-software.jpg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225" t="14906" r="19899" b="14352"/>
          <a:stretch/>
        </p:blipFill>
        <p:spPr bwMode="auto">
          <a:xfrm rot="21317073">
            <a:off x="7085873" y="535902"/>
            <a:ext cx="438455" cy="5168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Picture 2" descr="http://img.ibtimes.com/www/data/images/full/2012/07/16/288573-logo-skype-instant-messaging-bug-glitch-fix-patch-software.jpg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225" t="14906" r="19899" b="14352"/>
          <a:stretch/>
        </p:blipFill>
        <p:spPr bwMode="auto">
          <a:xfrm>
            <a:off x="1295636" y="2363963"/>
            <a:ext cx="505782" cy="4947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27845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Skype downsides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87624" y="1600200"/>
            <a:ext cx="7499176" cy="4525963"/>
          </a:xfrm>
        </p:spPr>
        <p:txBody>
          <a:bodyPr/>
          <a:lstStyle/>
          <a:p>
            <a:r>
              <a:rPr lang="en-AU" dirty="0" smtClean="0"/>
              <a:t>Other person has to be a Skype user</a:t>
            </a:r>
          </a:p>
          <a:p>
            <a:r>
              <a:rPr lang="en-AU" dirty="0" smtClean="0"/>
              <a:t>It uses your monthly GB allowance</a:t>
            </a:r>
          </a:p>
          <a:p>
            <a:r>
              <a:rPr lang="en-AU" dirty="0" smtClean="0"/>
              <a:t>Costs to call landlines or mobiles </a:t>
            </a:r>
          </a:p>
          <a:p>
            <a:r>
              <a:rPr lang="en-AU" dirty="0" smtClean="0"/>
              <a:t>You can’t call 000 or emergency numbers</a:t>
            </a:r>
          </a:p>
          <a:p>
            <a:r>
              <a:rPr lang="en-AU" dirty="0" smtClean="0"/>
              <a:t>Caller ID shows as ‘Overseas’</a:t>
            </a:r>
          </a:p>
          <a:p>
            <a:r>
              <a:rPr lang="en-AU" dirty="0" smtClean="0"/>
              <a:t>Slight delay before conversation starts</a:t>
            </a:r>
            <a:endParaRPr lang="en-AU" dirty="0"/>
          </a:p>
        </p:txBody>
      </p:sp>
      <p:pic>
        <p:nvPicPr>
          <p:cNvPr id="4" name="Picture 2" descr="http://img.ibtimes.com/www/data/images/full/2012/07/16/288573-logo-skype-instant-messaging-bug-glitch-fix-patch-software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225" t="14906" r="19899" b="14352"/>
          <a:stretch/>
        </p:blipFill>
        <p:spPr bwMode="auto">
          <a:xfrm>
            <a:off x="7170057" y="391886"/>
            <a:ext cx="1335314" cy="13062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9926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Skype Alternatives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07704" y="1412776"/>
            <a:ext cx="6779096" cy="5040560"/>
          </a:xfrm>
        </p:spPr>
        <p:txBody>
          <a:bodyPr>
            <a:normAutofit lnSpcReduction="10000"/>
          </a:bodyPr>
          <a:lstStyle/>
          <a:p>
            <a:r>
              <a:rPr lang="en-AU" dirty="0" smtClean="0"/>
              <a:t>Apples </a:t>
            </a:r>
            <a:r>
              <a:rPr lang="en-AU" dirty="0" err="1" smtClean="0"/>
              <a:t>Facetime</a:t>
            </a:r>
            <a:endParaRPr lang="en-AU" dirty="0" smtClean="0"/>
          </a:p>
          <a:p>
            <a:r>
              <a:rPr lang="en-AU" dirty="0" smtClean="0"/>
              <a:t>Google Chat / Audio / Video</a:t>
            </a:r>
          </a:p>
          <a:p>
            <a:r>
              <a:rPr lang="en-AU" dirty="0" smtClean="0"/>
              <a:t>Facebook Chat / Video</a:t>
            </a:r>
          </a:p>
          <a:p>
            <a:r>
              <a:rPr lang="en-AU" dirty="0" err="1" smtClean="0"/>
              <a:t>Jitsi</a:t>
            </a:r>
            <a:endParaRPr lang="en-AU" dirty="0" smtClean="0"/>
          </a:p>
          <a:p>
            <a:r>
              <a:rPr lang="en-AU" dirty="0" err="1" smtClean="0"/>
              <a:t>VoXoX</a:t>
            </a:r>
            <a:endParaRPr lang="en-AU" dirty="0" smtClean="0"/>
          </a:p>
          <a:p>
            <a:r>
              <a:rPr lang="en-AU" dirty="0" smtClean="0"/>
              <a:t>Goober</a:t>
            </a:r>
          </a:p>
          <a:p>
            <a:r>
              <a:rPr lang="en-AU" dirty="0" err="1" smtClean="0"/>
              <a:t>Ekiga</a:t>
            </a:r>
            <a:endParaRPr lang="en-AU" dirty="0" smtClean="0"/>
          </a:p>
          <a:p>
            <a:r>
              <a:rPr lang="en-AU" dirty="0" err="1" smtClean="0"/>
              <a:t>ooVoo</a:t>
            </a:r>
            <a:endParaRPr lang="en-AU" dirty="0" smtClean="0"/>
          </a:p>
          <a:p>
            <a:r>
              <a:rPr lang="en-AU" dirty="0" err="1" smtClean="0"/>
              <a:t>Etc</a:t>
            </a:r>
            <a:r>
              <a:rPr lang="en-AU" dirty="0" smtClean="0"/>
              <a:t>, etc…….</a:t>
            </a:r>
            <a:endParaRPr lang="en-AU" dirty="0"/>
          </a:p>
        </p:txBody>
      </p:sp>
      <p:pic>
        <p:nvPicPr>
          <p:cNvPr id="4" name="Picture 2" descr="http://img.ibtimes.com/www/data/images/full/2012/07/16/288573-logo-skype-instant-messaging-bug-glitch-fix-patch-software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225" t="14906" r="19899" b="14352"/>
          <a:stretch/>
        </p:blipFill>
        <p:spPr bwMode="auto">
          <a:xfrm>
            <a:off x="7170057" y="391886"/>
            <a:ext cx="1335314" cy="13062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91070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274638"/>
            <a:ext cx="7427168" cy="850106"/>
          </a:xfrm>
        </p:spPr>
        <p:txBody>
          <a:bodyPr/>
          <a:lstStyle/>
          <a:p>
            <a:r>
              <a:rPr lang="en-AU" dirty="0" smtClean="0"/>
              <a:t>How to use Skype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39602" y="1052736"/>
            <a:ext cx="7880870" cy="5073427"/>
          </a:xfrm>
        </p:spPr>
        <p:txBody>
          <a:bodyPr>
            <a:normAutofit/>
          </a:bodyPr>
          <a:lstStyle/>
          <a:p>
            <a:r>
              <a:rPr lang="en-AU" dirty="0" smtClean="0"/>
              <a:t>Use PC, smartphone, tablet, </a:t>
            </a:r>
            <a:r>
              <a:rPr lang="en-AU" dirty="0" err="1" smtClean="0"/>
              <a:t>skype</a:t>
            </a:r>
            <a:r>
              <a:rPr lang="en-AU" dirty="0" smtClean="0"/>
              <a:t> phone</a:t>
            </a:r>
          </a:p>
          <a:p>
            <a:r>
              <a:rPr lang="en-AU" dirty="0" smtClean="0"/>
              <a:t>Download and install Skype</a:t>
            </a:r>
          </a:p>
          <a:p>
            <a:r>
              <a:rPr lang="en-AU" dirty="0" smtClean="0"/>
              <a:t>Create a Skype account </a:t>
            </a:r>
            <a:br>
              <a:rPr lang="en-AU" dirty="0" smtClean="0"/>
            </a:br>
            <a:r>
              <a:rPr lang="en-AU" sz="2800" dirty="0" smtClean="0"/>
              <a:t>(or use a Microsoft or Facebook account)</a:t>
            </a:r>
            <a:endParaRPr lang="en-AU" dirty="0" smtClean="0"/>
          </a:p>
          <a:p>
            <a:r>
              <a:rPr lang="en-AU" dirty="0" smtClean="0"/>
              <a:t>Ask fellow Skype user to be a contact</a:t>
            </a:r>
          </a:p>
          <a:p>
            <a:r>
              <a:rPr lang="en-AU" dirty="0" smtClean="0"/>
              <a:t>Call the Skype user (after they agree)</a:t>
            </a:r>
          </a:p>
          <a:p>
            <a:r>
              <a:rPr lang="en-AU" dirty="0" smtClean="0"/>
              <a:t>Call can be chat / audio / video</a:t>
            </a:r>
          </a:p>
          <a:p>
            <a:r>
              <a:rPr lang="en-AU" dirty="0" smtClean="0"/>
              <a:t>Or ring landlines / mobiles – charges apply</a:t>
            </a:r>
          </a:p>
        </p:txBody>
      </p:sp>
    </p:spTree>
    <p:extLst>
      <p:ext uri="{BB962C8B-B14F-4D97-AF65-F5344CB8AC3E}">
        <p14:creationId xmlns:p14="http://schemas.microsoft.com/office/powerpoint/2010/main" val="35482309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Privacy Concerns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03648" y="1600200"/>
            <a:ext cx="7283152" cy="4525963"/>
          </a:xfrm>
        </p:spPr>
        <p:txBody>
          <a:bodyPr/>
          <a:lstStyle/>
          <a:p>
            <a:r>
              <a:rPr lang="en-AU" dirty="0" smtClean="0"/>
              <a:t>Contact has to agree to be a contact</a:t>
            </a:r>
          </a:p>
          <a:p>
            <a:r>
              <a:rPr lang="en-AU" dirty="0" smtClean="0"/>
              <a:t>You can set your status</a:t>
            </a:r>
          </a:p>
          <a:p>
            <a:r>
              <a:rPr lang="en-AU" dirty="0" smtClean="0"/>
              <a:t>You can block callers</a:t>
            </a:r>
          </a:p>
          <a:p>
            <a:r>
              <a:rPr lang="en-AU" dirty="0" smtClean="0"/>
              <a:t>You can turn your webcam off anytime</a:t>
            </a:r>
          </a:p>
          <a:p>
            <a:r>
              <a:rPr lang="en-AU" dirty="0" smtClean="0"/>
              <a:t>Skype can auto start with Windows. </a:t>
            </a:r>
            <a:br>
              <a:rPr lang="en-AU" dirty="0" smtClean="0"/>
            </a:br>
            <a:r>
              <a:rPr lang="en-AU" dirty="0" smtClean="0"/>
              <a:t>Or not. Your choice.</a:t>
            </a:r>
            <a:endParaRPr lang="en-AU" dirty="0"/>
          </a:p>
        </p:txBody>
      </p:sp>
      <p:pic>
        <p:nvPicPr>
          <p:cNvPr id="4" name="Picture 2" descr="http://img.ibtimes.com/www/data/images/full/2012/07/16/288573-logo-skype-instant-messaging-bug-glitch-fix-patch-software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225" t="14906" r="19899" b="14352"/>
          <a:stretch/>
        </p:blipFill>
        <p:spPr bwMode="auto">
          <a:xfrm>
            <a:off x="7170057" y="391886"/>
            <a:ext cx="1335314" cy="13062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7487166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e">
  <a:themeElements>
    <a:clrScheme name="Elemental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510</TotalTime>
  <Words>178</Words>
  <Application>Microsoft Office PowerPoint</Application>
  <PresentationFormat>On-screen Show (4:3)</PresentationFormat>
  <Paragraphs>44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Solstice</vt:lpstr>
      <vt:lpstr>PowerPoint Presentation</vt:lpstr>
      <vt:lpstr>What use is Skype</vt:lpstr>
      <vt:lpstr>PowerPoint Presentation</vt:lpstr>
      <vt:lpstr>Skype downsides</vt:lpstr>
      <vt:lpstr>Skype Alternatives</vt:lpstr>
      <vt:lpstr>How to use Skype</vt:lpstr>
      <vt:lpstr>Privacy Concerns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Skype</dc:title>
  <dc:creator>Keith</dc:creator>
  <cp:lastModifiedBy>Keith</cp:lastModifiedBy>
  <cp:revision>21</cp:revision>
  <dcterms:created xsi:type="dcterms:W3CDTF">2014-03-15T02:05:57Z</dcterms:created>
  <dcterms:modified xsi:type="dcterms:W3CDTF">2014-03-15T10:36:01Z</dcterms:modified>
</cp:coreProperties>
</file>